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3E77A-7115-49B5-B7DD-142AB6B9B8D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F4599-9785-4C3D-8006-0C4D8C9B70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06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CCF5-54A8-4D2A-BDFC-DF6D9BDB1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460" y="905436"/>
            <a:ext cx="10572000" cy="843280"/>
          </a:xfrm>
        </p:spPr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   The Great India Hackathon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06133-36B3-40CC-8595-38BABB411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5034" y="5029200"/>
            <a:ext cx="2572872" cy="1757083"/>
          </a:xfrm>
        </p:spPr>
        <p:txBody>
          <a:bodyPr>
            <a:normAutofit/>
          </a:bodyPr>
          <a:lstStyle/>
          <a:p>
            <a:r>
              <a:rPr lang="en-IN" dirty="0"/>
              <a:t>1.Vansh Bhargava</a:t>
            </a:r>
          </a:p>
          <a:p>
            <a:r>
              <a:rPr lang="en-IN" dirty="0"/>
              <a:t>2.Varinderpal Singh</a:t>
            </a:r>
          </a:p>
          <a:p>
            <a:r>
              <a:rPr lang="en-IN" dirty="0"/>
              <a:t>3. Vidushi Jaiswal</a:t>
            </a:r>
          </a:p>
          <a:p>
            <a:r>
              <a:rPr lang="en-IN" dirty="0"/>
              <a:t>4. Vivek Raj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7997A-249F-4B4E-A85B-9A22B823129E}"/>
              </a:ext>
            </a:extLst>
          </p:cNvPr>
          <p:cNvSpPr txBox="1"/>
          <p:nvPr/>
        </p:nvSpPr>
        <p:spPr>
          <a:xfrm>
            <a:off x="1671916" y="2398059"/>
            <a:ext cx="458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Team Name – </a:t>
            </a:r>
            <a:r>
              <a:rPr lang="en-IN" sz="2400" b="1" u="sng" dirty="0">
                <a:latin typeface="Arial Rounded MT Bold" panose="020F0704030504030204" pitchFamily="34" charset="0"/>
              </a:rPr>
              <a:t>The Vision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Project Name - </a:t>
            </a:r>
            <a:r>
              <a:rPr lang="en-IN" sz="2400" b="1" u="sng" dirty="0">
                <a:latin typeface="Arial Rounded MT Bold" panose="020F0704030504030204" pitchFamily="34" charset="0"/>
              </a:rPr>
              <a:t>Shikayatt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A5EBE-FD2C-4FE6-A9A8-D97ACE0E213A}"/>
              </a:ext>
            </a:extLst>
          </p:cNvPr>
          <p:cNvSpPr txBox="1"/>
          <p:nvPr/>
        </p:nvSpPr>
        <p:spPr>
          <a:xfrm>
            <a:off x="6934199" y="5029200"/>
            <a:ext cx="22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Team members:-</a:t>
            </a:r>
          </a:p>
        </p:txBody>
      </p:sp>
    </p:spTree>
    <p:extLst>
      <p:ext uri="{BB962C8B-B14F-4D97-AF65-F5344CB8AC3E}">
        <p14:creationId xmlns:p14="http://schemas.microsoft.com/office/powerpoint/2010/main" val="196794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3B1B-6987-460F-969D-BC384FA7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About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FF27B-2760-44CB-886E-B1A4AAB0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This website provides you with the assurance of your complaints to be </a:t>
            </a:r>
            <a:r>
              <a:rPr lang="en-US" sz="2000" dirty="0" err="1"/>
              <a:t>sucessfully</a:t>
            </a:r>
            <a:r>
              <a:rPr lang="en-US" sz="2000" dirty="0"/>
              <a:t> reached to the desired target.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This website would surely help to make your complaints to be fulfilled and draw the faculty's attention toward that issue you are struggling with.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1884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6900-A43E-4793-A65C-6293E2B7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Screenshots of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5A694-8099-498D-AF48-373B1400B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32" y="2339090"/>
            <a:ext cx="5852492" cy="28360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1F3F5-8BC3-4996-BA05-EE6D279A972B}"/>
              </a:ext>
            </a:extLst>
          </p:cNvPr>
          <p:cNvSpPr txBox="1"/>
          <p:nvPr/>
        </p:nvSpPr>
        <p:spPr>
          <a:xfrm>
            <a:off x="1595718" y="5365376"/>
            <a:ext cx="25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u="sng" dirty="0">
                <a:latin typeface="Arial Rounded MT Bold" panose="020F0704030504030204" pitchFamily="34" charset="0"/>
              </a:rPr>
              <a:t>Hostel complaints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3FEB7C-9696-450B-B140-97D84459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3" y="3757135"/>
            <a:ext cx="5823845" cy="2836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50CD92-CEDF-4CE2-8E31-0EE27AFC7257}"/>
              </a:ext>
            </a:extLst>
          </p:cNvPr>
          <p:cNvSpPr txBox="1"/>
          <p:nvPr/>
        </p:nvSpPr>
        <p:spPr>
          <a:xfrm>
            <a:off x="7963044" y="3244334"/>
            <a:ext cx="257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u="sng" dirty="0">
                <a:latin typeface="Arial Rounded MT Bold" panose="020F0704030504030204" pitchFamily="34" charset="0"/>
              </a:rPr>
              <a:t>Camus complaints</a:t>
            </a:r>
          </a:p>
        </p:txBody>
      </p:sp>
    </p:spTree>
    <p:extLst>
      <p:ext uri="{BB962C8B-B14F-4D97-AF65-F5344CB8AC3E}">
        <p14:creationId xmlns:p14="http://schemas.microsoft.com/office/powerpoint/2010/main" val="131571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6900-A43E-4793-A65C-6293E2B7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4"/>
            <a:ext cx="10571998" cy="970450"/>
          </a:xfrm>
        </p:spPr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Screenshots of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347BB-4434-4AF0-9760-45B64F4F6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82" y="2356971"/>
            <a:ext cx="5505500" cy="26709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7C898-461D-456C-9787-093C3DC9D267}"/>
              </a:ext>
            </a:extLst>
          </p:cNvPr>
          <p:cNvSpPr txBox="1"/>
          <p:nvPr/>
        </p:nvSpPr>
        <p:spPr>
          <a:xfrm>
            <a:off x="1151963" y="5123329"/>
            <a:ext cx="295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u="sng" dirty="0">
                <a:latin typeface="Arial Rounded MT Bold" panose="020F0704030504030204" pitchFamily="34" charset="0"/>
              </a:rPr>
              <a:t>Academic complaints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6A846B-A3A9-4AB8-9B01-12F4B34C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1717"/>
            <a:ext cx="5791603" cy="28143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1B4BF6-4034-44BF-9062-8D985E78E73C}"/>
              </a:ext>
            </a:extLst>
          </p:cNvPr>
          <p:cNvSpPr txBox="1"/>
          <p:nvPr/>
        </p:nvSpPr>
        <p:spPr>
          <a:xfrm>
            <a:off x="7678269" y="3323089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u="sng" dirty="0">
                <a:latin typeface="Arial Rounded MT Bold" panose="020F0704030504030204" pitchFamily="34" charset="0"/>
              </a:rPr>
              <a:t>Food complaints</a:t>
            </a:r>
          </a:p>
        </p:txBody>
      </p:sp>
    </p:spTree>
    <p:extLst>
      <p:ext uri="{BB962C8B-B14F-4D97-AF65-F5344CB8AC3E}">
        <p14:creationId xmlns:p14="http://schemas.microsoft.com/office/powerpoint/2010/main" val="286325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6900-A43E-4793-A65C-6293E2B7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4"/>
            <a:ext cx="10571998" cy="970450"/>
          </a:xfrm>
        </p:spPr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Screenshots of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FE14E-50F4-41F5-BF4F-558713DB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369" y="2356711"/>
            <a:ext cx="7824618" cy="40809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02CCB8-4269-43FE-9979-6DB41DD6700C}"/>
              </a:ext>
            </a:extLst>
          </p:cNvPr>
          <p:cNvSpPr txBox="1"/>
          <p:nvPr/>
        </p:nvSpPr>
        <p:spPr>
          <a:xfrm>
            <a:off x="152400" y="2428467"/>
            <a:ext cx="3702423" cy="400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800" b="1" u="sng" dirty="0">
                <a:latin typeface="Arial Rounded MT Bold" panose="020F0704030504030204" pitchFamily="34" charset="0"/>
              </a:rPr>
              <a:t>Complain  box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This is the complain box where we can complain about respective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The data we enter here and further when we submit , it will be send via email to a respective department.</a:t>
            </a:r>
          </a:p>
        </p:txBody>
      </p:sp>
    </p:spTree>
    <p:extLst>
      <p:ext uri="{BB962C8B-B14F-4D97-AF65-F5344CB8AC3E}">
        <p14:creationId xmlns:p14="http://schemas.microsoft.com/office/powerpoint/2010/main" val="418773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6900-A43E-4793-A65C-6293E2B7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4"/>
            <a:ext cx="10571998" cy="970450"/>
          </a:xfrm>
        </p:spPr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Screenshots of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3ACF7-284D-4716-B04D-2D372A18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374" y="2339787"/>
            <a:ext cx="7384437" cy="4017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60AF3-506B-4B99-AC56-A202BE7E7710}"/>
              </a:ext>
            </a:extLst>
          </p:cNvPr>
          <p:cNvSpPr txBox="1"/>
          <p:nvPr/>
        </p:nvSpPr>
        <p:spPr>
          <a:xfrm>
            <a:off x="206189" y="2554939"/>
            <a:ext cx="4177552" cy="297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Arial Rounded MT Bold" panose="020F0704030504030204" pitchFamily="34" charset="0"/>
              </a:rPr>
              <a:t>Review Box</a:t>
            </a:r>
          </a:p>
          <a:p>
            <a:pPr algn="ctr"/>
            <a:endParaRPr lang="en-IN" sz="2800" b="1" u="sng" dirty="0">
              <a:latin typeface="Arial Rounded MT Bold" panose="020F07040305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Secondly, we have made a review box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Where we can write our reviews regarding different topics like canteens, mess food etc.</a:t>
            </a:r>
          </a:p>
        </p:txBody>
      </p:sp>
    </p:spTree>
    <p:extLst>
      <p:ext uri="{BB962C8B-B14F-4D97-AF65-F5344CB8AC3E}">
        <p14:creationId xmlns:p14="http://schemas.microsoft.com/office/powerpoint/2010/main" val="166140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1E8AC-C3E8-4A46-865B-8B055BB93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6000" b="1" u="sng" dirty="0">
                <a:latin typeface="Arial Rounded MT Bold" panose="020F0704030504030204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522474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36</TotalTime>
  <Words>165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Rounded MT Bold</vt:lpstr>
      <vt:lpstr>Calibri</vt:lpstr>
      <vt:lpstr>Century Gothic</vt:lpstr>
      <vt:lpstr>Wingdings</vt:lpstr>
      <vt:lpstr>Wingdings 2</vt:lpstr>
      <vt:lpstr>Quotable</vt:lpstr>
      <vt:lpstr>   The Great India Hackathon </vt:lpstr>
      <vt:lpstr>About Project</vt:lpstr>
      <vt:lpstr>Screenshots of project</vt:lpstr>
      <vt:lpstr>Screenshots of project</vt:lpstr>
      <vt:lpstr>Screenshots of project</vt:lpstr>
      <vt:lpstr>Screenshots of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The Great India Hackathon </dc:title>
  <dc:creator>Vidushi Jaiswal</dc:creator>
  <cp:lastModifiedBy>Vidushi Jaiswal</cp:lastModifiedBy>
  <cp:revision>1</cp:revision>
  <dcterms:created xsi:type="dcterms:W3CDTF">2022-04-23T06:04:05Z</dcterms:created>
  <dcterms:modified xsi:type="dcterms:W3CDTF">2022-04-23T06:41:04Z</dcterms:modified>
</cp:coreProperties>
</file>